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BF36A-D8A4-4E28-BB36-71285E542B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26577FC-2D5D-4221-A1E0-2FECAD68B860}">
      <dgm:prSet custT="1"/>
      <dgm:spPr/>
      <dgm:t>
        <a:bodyPr/>
        <a:lstStyle/>
        <a:p>
          <a:pPr rtl="0"/>
          <a:r>
            <a:rPr lang="uk-UA" sz="1000" dirty="0" smtClean="0"/>
            <a:t>Подана до друку стаття в журнал категорії Б Південний архів  </a:t>
          </a:r>
        </a:p>
        <a:p>
          <a:pPr rtl="0"/>
          <a:r>
            <a:rPr lang="uk-UA" sz="1000" dirty="0" smtClean="0"/>
            <a:t>«Важливість релігійної складової у формуванні національного світогляду під час війни».</a:t>
          </a:r>
          <a:endParaRPr lang="uk-UA" sz="1000" dirty="0"/>
        </a:p>
      </dgm:t>
    </dgm:pt>
    <dgm:pt modelId="{9A6D03B2-3A15-4314-9FC6-A8D4FC52CCA6}" type="parTrans" cxnId="{2915A673-26A9-4D2A-BA9F-A0E87ED3465C}">
      <dgm:prSet/>
      <dgm:spPr/>
      <dgm:t>
        <a:bodyPr/>
        <a:lstStyle/>
        <a:p>
          <a:endParaRPr lang="uk-UA"/>
        </a:p>
      </dgm:t>
    </dgm:pt>
    <dgm:pt modelId="{104BB8FA-79F9-4B1F-BB0D-933E5116C03E}" type="sibTrans" cxnId="{2915A673-26A9-4D2A-BA9F-A0E87ED3465C}">
      <dgm:prSet/>
      <dgm:spPr/>
      <dgm:t>
        <a:bodyPr/>
        <a:lstStyle/>
        <a:p>
          <a:endParaRPr lang="uk-UA"/>
        </a:p>
      </dgm:t>
    </dgm:pt>
    <dgm:pt modelId="{ED8AC622-AE66-4B33-9236-4636D970B9D1}">
      <dgm:prSet/>
      <dgm:spPr/>
      <dgm:t>
        <a:bodyPr/>
        <a:lstStyle/>
        <a:p>
          <a:pPr rtl="0"/>
          <a:r>
            <a:rPr lang="uk-UA" smtClean="0"/>
            <a:t>Прийнято участь з доповідями на конференціях:</a:t>
          </a:r>
          <a:endParaRPr lang="uk-UA"/>
        </a:p>
      </dgm:t>
    </dgm:pt>
    <dgm:pt modelId="{4847B2B0-EFD7-4539-95B3-D4F2132FEBA5}" type="parTrans" cxnId="{7DEAAA21-426B-4D94-A239-7CFE0F0BD410}">
      <dgm:prSet/>
      <dgm:spPr/>
      <dgm:t>
        <a:bodyPr/>
        <a:lstStyle/>
        <a:p>
          <a:endParaRPr lang="uk-UA"/>
        </a:p>
      </dgm:t>
    </dgm:pt>
    <dgm:pt modelId="{2E63F757-8683-49AF-9044-377B0A3A8010}" type="sibTrans" cxnId="{7DEAAA21-426B-4D94-A239-7CFE0F0BD410}">
      <dgm:prSet/>
      <dgm:spPr/>
      <dgm:t>
        <a:bodyPr/>
        <a:lstStyle/>
        <a:p>
          <a:endParaRPr lang="uk-UA"/>
        </a:p>
      </dgm:t>
    </dgm:pt>
    <dgm:pt modelId="{234010E7-2213-4A1A-ABF2-7586AB31A949}">
      <dgm:prSet/>
      <dgm:spPr/>
      <dgm:t>
        <a:bodyPr/>
        <a:lstStyle/>
        <a:p>
          <a:pPr rtl="0"/>
          <a:r>
            <a:rPr lang="en-US" smtClean="0"/>
            <a:t>Міжнародн</a:t>
          </a:r>
          <a:r>
            <a:rPr lang="uk-UA" smtClean="0"/>
            <a:t>а </a:t>
          </a:r>
          <a:r>
            <a:rPr lang="en-US" smtClean="0"/>
            <a:t>мультидисциплінарн</a:t>
          </a:r>
          <a:r>
            <a:rPr lang="uk-UA" smtClean="0"/>
            <a:t>а</a:t>
          </a:r>
          <a:r>
            <a:rPr lang="en-US" smtClean="0"/>
            <a:t> науков</a:t>
          </a:r>
          <a:r>
            <a:rPr lang="uk-UA" smtClean="0"/>
            <a:t>а</a:t>
          </a:r>
          <a:r>
            <a:rPr lang="en-US" smtClean="0"/>
            <a:t> інтернет-конференц</a:t>
          </a:r>
          <a:r>
            <a:rPr lang="uk-UA" smtClean="0"/>
            <a:t>ія </a:t>
          </a:r>
          <a:r>
            <a:rPr lang="en-US" smtClean="0"/>
            <a:t>м. Тернопіль, Україна, м. Ополе, Польща, 21-22 березня 2024 р</a:t>
          </a:r>
          <a:endParaRPr lang="uk-UA"/>
        </a:p>
      </dgm:t>
    </dgm:pt>
    <dgm:pt modelId="{C801A999-DC38-47EB-96A4-76F2C1D26AD4}" type="parTrans" cxnId="{6675FEED-1902-4008-AAB2-FF1F8645AABF}">
      <dgm:prSet/>
      <dgm:spPr/>
      <dgm:t>
        <a:bodyPr/>
        <a:lstStyle/>
        <a:p>
          <a:endParaRPr lang="uk-UA"/>
        </a:p>
      </dgm:t>
    </dgm:pt>
    <dgm:pt modelId="{6F1D6698-0767-48BF-A8DA-576A6A7E2FB2}" type="sibTrans" cxnId="{6675FEED-1902-4008-AAB2-FF1F8645AABF}">
      <dgm:prSet/>
      <dgm:spPr/>
      <dgm:t>
        <a:bodyPr/>
        <a:lstStyle/>
        <a:p>
          <a:endParaRPr lang="uk-UA"/>
        </a:p>
      </dgm:t>
    </dgm:pt>
    <dgm:pt modelId="{8E98FE49-801E-4775-A3AF-0B32ED980652}">
      <dgm:prSet/>
      <dgm:spPr/>
      <dgm:t>
        <a:bodyPr/>
        <a:lstStyle/>
        <a:p>
          <a:pPr rtl="0"/>
          <a:r>
            <a:rPr lang="en-US" smtClean="0"/>
            <a:t>European congress of scientific achievements</a:t>
          </a:r>
          <a:r>
            <a:rPr lang="uk-UA" smtClean="0"/>
            <a:t>, </a:t>
          </a:r>
          <a:r>
            <a:rPr lang="en-US" smtClean="0"/>
            <a:t>Barcelona, Spain. 2024</a:t>
          </a:r>
          <a:endParaRPr lang="uk-UA"/>
        </a:p>
      </dgm:t>
    </dgm:pt>
    <dgm:pt modelId="{33340AC8-08D9-4F80-9860-1D920C025D4E}" type="parTrans" cxnId="{D238766E-1602-48D1-A866-4498364EE78F}">
      <dgm:prSet/>
      <dgm:spPr/>
      <dgm:t>
        <a:bodyPr/>
        <a:lstStyle/>
        <a:p>
          <a:endParaRPr lang="uk-UA"/>
        </a:p>
      </dgm:t>
    </dgm:pt>
    <dgm:pt modelId="{7D48E60C-2ED8-4FE5-BB8F-7035BC8F243A}" type="sibTrans" cxnId="{D238766E-1602-48D1-A866-4498364EE78F}">
      <dgm:prSet/>
      <dgm:spPr/>
      <dgm:t>
        <a:bodyPr/>
        <a:lstStyle/>
        <a:p>
          <a:endParaRPr lang="uk-UA"/>
        </a:p>
      </dgm:t>
    </dgm:pt>
    <dgm:pt modelId="{58FC753E-F2A8-4DDF-94E1-1032ED11CA24}">
      <dgm:prSet/>
      <dgm:spPr/>
      <dgm:t>
        <a:bodyPr/>
        <a:lstStyle/>
        <a:p>
          <a:pPr rtl="0"/>
          <a:r>
            <a:rPr lang="en-US" smtClean="0"/>
            <a:t>8th International scientific and practical conference</a:t>
          </a:r>
          <a:r>
            <a:rPr lang="uk-UA" smtClean="0"/>
            <a:t>, </a:t>
          </a:r>
          <a:r>
            <a:rPr lang="en-US" smtClean="0"/>
            <a:t>Liverpool, United Kingdom. 2024</a:t>
          </a:r>
          <a:endParaRPr lang="uk-UA"/>
        </a:p>
      </dgm:t>
    </dgm:pt>
    <dgm:pt modelId="{0DDAC9A9-45F1-40EB-9E44-EE6D0E7801B7}" type="parTrans" cxnId="{EB680C40-97AC-46EC-881D-2CDAF691E8F4}">
      <dgm:prSet/>
      <dgm:spPr/>
      <dgm:t>
        <a:bodyPr/>
        <a:lstStyle/>
        <a:p>
          <a:endParaRPr lang="uk-UA"/>
        </a:p>
      </dgm:t>
    </dgm:pt>
    <dgm:pt modelId="{6827DDA9-3A82-4975-A116-EF418114BEC2}" type="sibTrans" cxnId="{EB680C40-97AC-46EC-881D-2CDAF691E8F4}">
      <dgm:prSet/>
      <dgm:spPr/>
      <dgm:t>
        <a:bodyPr/>
        <a:lstStyle/>
        <a:p>
          <a:endParaRPr lang="uk-UA"/>
        </a:p>
      </dgm:t>
    </dgm:pt>
    <dgm:pt modelId="{A7F3A077-E844-48F1-83B0-6EDCF2C18B5E}">
      <dgm:prSet/>
      <dgm:spPr/>
      <dgm:t>
        <a:bodyPr/>
        <a:lstStyle/>
        <a:p>
          <a:pPr rtl="0"/>
          <a:r>
            <a:rPr lang="en-US" dirty="0" smtClean="0"/>
            <a:t>VІI </a:t>
          </a:r>
          <a:r>
            <a:rPr lang="en-US" dirty="0" err="1" smtClean="0"/>
            <a:t>Усеукраїнська</a:t>
          </a:r>
          <a:r>
            <a:rPr lang="en-US" dirty="0" smtClean="0"/>
            <a:t> </a:t>
          </a:r>
          <a:r>
            <a:rPr lang="en-US" dirty="0" err="1" smtClean="0"/>
            <a:t>наукова</a:t>
          </a:r>
          <a:r>
            <a:rPr lang="en-US" dirty="0" smtClean="0"/>
            <a:t> </a:t>
          </a:r>
          <a:r>
            <a:rPr lang="en-US" dirty="0" err="1" smtClean="0"/>
            <a:t>конференція</a:t>
          </a:r>
          <a:r>
            <a:rPr lang="en-US" dirty="0" smtClean="0"/>
            <a:t> </a:t>
          </a:r>
          <a:r>
            <a:rPr lang="en-US" dirty="0" err="1" smtClean="0"/>
            <a:t>здобувачів</a:t>
          </a:r>
          <a:r>
            <a:rPr lang="en-US" dirty="0" smtClean="0"/>
            <a:t> ВО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молодих</a:t>
          </a:r>
          <a:r>
            <a:rPr lang="en-US" dirty="0" smtClean="0"/>
            <a:t> </a:t>
          </a:r>
          <a:r>
            <a:rPr lang="en-US" dirty="0" err="1" smtClean="0"/>
            <a:t>учених</a:t>
          </a:r>
          <a:r>
            <a:rPr lang="en-US" dirty="0" smtClean="0"/>
            <a:t> «</a:t>
          </a:r>
          <a:r>
            <a:rPr lang="en-US" dirty="0" err="1" smtClean="0"/>
            <a:t>Актуальні</a:t>
          </a:r>
          <a:r>
            <a:rPr lang="en-US" dirty="0" smtClean="0"/>
            <a:t> </a:t>
          </a:r>
          <a:r>
            <a:rPr lang="en-US" dirty="0" err="1" smtClean="0"/>
            <a:t>проблеми</a:t>
          </a:r>
          <a:r>
            <a:rPr lang="en-US" dirty="0" smtClean="0"/>
            <a:t> </a:t>
          </a:r>
          <a:r>
            <a:rPr lang="en-US" dirty="0" err="1" smtClean="0"/>
            <a:t>історії</a:t>
          </a:r>
          <a:r>
            <a:rPr lang="en-US" dirty="0" smtClean="0"/>
            <a:t> </a:t>
          </a:r>
          <a:r>
            <a:rPr lang="en-US" dirty="0" err="1" smtClean="0"/>
            <a:t>та</a:t>
          </a:r>
          <a:r>
            <a:rPr lang="en-US" dirty="0" smtClean="0"/>
            <a:t> </a:t>
          </a:r>
          <a:r>
            <a:rPr lang="en-US" dirty="0" err="1" smtClean="0"/>
            <a:t>археології</a:t>
          </a:r>
          <a:r>
            <a:rPr lang="en-US" dirty="0" smtClean="0"/>
            <a:t>: </a:t>
          </a:r>
          <a:r>
            <a:rPr lang="en-US" dirty="0" err="1" smtClean="0"/>
            <a:t>регіональний</a:t>
          </a:r>
          <a:r>
            <a:rPr lang="en-US" dirty="0" smtClean="0"/>
            <a:t> </a:t>
          </a:r>
          <a:r>
            <a:rPr lang="en-US" dirty="0" err="1" smtClean="0"/>
            <a:t>та</a:t>
          </a:r>
          <a:r>
            <a:rPr lang="en-US" dirty="0" smtClean="0"/>
            <a:t> </a:t>
          </a:r>
          <a:r>
            <a:rPr lang="en-US" dirty="0" err="1" smtClean="0"/>
            <a:t>глобальний</a:t>
          </a:r>
          <a:r>
            <a:rPr lang="en-US" dirty="0" smtClean="0"/>
            <a:t> </a:t>
          </a:r>
          <a:r>
            <a:rPr lang="en-US" dirty="0" err="1" smtClean="0"/>
            <a:t>вимір</a:t>
          </a:r>
          <a:r>
            <a:rPr lang="en-US" dirty="0" smtClean="0"/>
            <a:t>»</a:t>
          </a:r>
          <a:r>
            <a:rPr lang="uk-UA" dirty="0" smtClean="0"/>
            <a:t>, Херсонський державний університет, </a:t>
          </a:r>
          <a:r>
            <a:rPr lang="en-US" dirty="0" smtClean="0"/>
            <a:t>23 </a:t>
          </a:r>
          <a:r>
            <a:rPr lang="en-US" dirty="0" err="1" smtClean="0"/>
            <a:t>травня</a:t>
          </a:r>
          <a:r>
            <a:rPr lang="uk-UA" dirty="0" smtClean="0"/>
            <a:t> 2024.</a:t>
          </a:r>
          <a:endParaRPr lang="uk-UA" dirty="0"/>
        </a:p>
      </dgm:t>
    </dgm:pt>
    <dgm:pt modelId="{18F3CDB7-3CB9-4EE0-8864-DE6A227EC264}" type="parTrans" cxnId="{1FC67590-2D2F-4B1E-A6DA-DAE0F2764ABD}">
      <dgm:prSet/>
      <dgm:spPr/>
      <dgm:t>
        <a:bodyPr/>
        <a:lstStyle/>
        <a:p>
          <a:endParaRPr lang="uk-UA"/>
        </a:p>
      </dgm:t>
    </dgm:pt>
    <dgm:pt modelId="{2ADA7361-5FC7-4BBE-8FDD-14083BB588F5}" type="sibTrans" cxnId="{1FC67590-2D2F-4B1E-A6DA-DAE0F2764ABD}">
      <dgm:prSet/>
      <dgm:spPr/>
      <dgm:t>
        <a:bodyPr/>
        <a:lstStyle/>
        <a:p>
          <a:endParaRPr lang="uk-UA"/>
        </a:p>
      </dgm:t>
    </dgm:pt>
    <dgm:pt modelId="{D7BCF765-33EB-4E59-B183-A557D31D2FDF}" type="pres">
      <dgm:prSet presAssocID="{F43BF36A-D8A4-4E28-BB36-71285E542BC5}" presName="linearFlow" presStyleCnt="0">
        <dgm:presLayoutVars>
          <dgm:dir/>
          <dgm:resizeHandles val="exact"/>
        </dgm:presLayoutVars>
      </dgm:prSet>
      <dgm:spPr/>
    </dgm:pt>
    <dgm:pt modelId="{3B576C34-216B-4821-8AAC-47D805367735}" type="pres">
      <dgm:prSet presAssocID="{D26577FC-2D5D-4221-A1E0-2FECAD68B860}" presName="composite" presStyleCnt="0"/>
      <dgm:spPr/>
    </dgm:pt>
    <dgm:pt modelId="{768A1B84-80C0-4524-9B04-D1A2459D47A2}" type="pres">
      <dgm:prSet presAssocID="{D26577FC-2D5D-4221-A1E0-2FECAD68B860}" presName="imgShp" presStyleLbl="fgImgPlace1" presStyleIdx="0" presStyleCnt="6"/>
      <dgm:spPr/>
    </dgm:pt>
    <dgm:pt modelId="{17112FCA-0CF8-4AE9-A0DD-1DD7CD597A51}" type="pres">
      <dgm:prSet presAssocID="{D26577FC-2D5D-4221-A1E0-2FECAD68B860}" presName="txShp" presStyleLbl="node1" presStyleIdx="0" presStyleCnt="6">
        <dgm:presLayoutVars>
          <dgm:bulletEnabled val="1"/>
        </dgm:presLayoutVars>
      </dgm:prSet>
      <dgm:spPr/>
    </dgm:pt>
    <dgm:pt modelId="{A767D9CB-B60D-4A2D-BCF0-E8DBF6F091E3}" type="pres">
      <dgm:prSet presAssocID="{104BB8FA-79F9-4B1F-BB0D-933E5116C03E}" presName="spacing" presStyleCnt="0"/>
      <dgm:spPr/>
    </dgm:pt>
    <dgm:pt modelId="{9EB7D9F7-711B-41E8-8FA6-DC83F8139D67}" type="pres">
      <dgm:prSet presAssocID="{ED8AC622-AE66-4B33-9236-4636D970B9D1}" presName="composite" presStyleCnt="0"/>
      <dgm:spPr/>
    </dgm:pt>
    <dgm:pt modelId="{E60CFF77-040E-4AF4-A8B5-68821B9FAFF5}" type="pres">
      <dgm:prSet presAssocID="{ED8AC622-AE66-4B33-9236-4636D970B9D1}" presName="imgShp" presStyleLbl="fgImgPlace1" presStyleIdx="1" presStyleCnt="6"/>
      <dgm:spPr/>
    </dgm:pt>
    <dgm:pt modelId="{11A1A9E9-A96B-4E58-AF37-53D6B29462A1}" type="pres">
      <dgm:prSet presAssocID="{ED8AC622-AE66-4B33-9236-4636D970B9D1}" presName="txShp" presStyleLbl="node1" presStyleIdx="1" presStyleCnt="6">
        <dgm:presLayoutVars>
          <dgm:bulletEnabled val="1"/>
        </dgm:presLayoutVars>
      </dgm:prSet>
      <dgm:spPr/>
    </dgm:pt>
    <dgm:pt modelId="{7344253B-8A09-4B58-A22E-88236EF4DC87}" type="pres">
      <dgm:prSet presAssocID="{2E63F757-8683-49AF-9044-377B0A3A8010}" presName="spacing" presStyleCnt="0"/>
      <dgm:spPr/>
    </dgm:pt>
    <dgm:pt modelId="{BC257728-4C9F-47BB-A3F1-B4CE37C4811F}" type="pres">
      <dgm:prSet presAssocID="{234010E7-2213-4A1A-ABF2-7586AB31A949}" presName="composite" presStyleCnt="0"/>
      <dgm:spPr/>
    </dgm:pt>
    <dgm:pt modelId="{79DF479B-80E9-41F3-A233-FA54BD48F577}" type="pres">
      <dgm:prSet presAssocID="{234010E7-2213-4A1A-ABF2-7586AB31A949}" presName="imgShp" presStyleLbl="fgImgPlace1" presStyleIdx="2" presStyleCnt="6"/>
      <dgm:spPr/>
    </dgm:pt>
    <dgm:pt modelId="{8106E3C2-D326-4B7B-9CD8-5266FB1F9304}" type="pres">
      <dgm:prSet presAssocID="{234010E7-2213-4A1A-ABF2-7586AB31A949}" presName="txShp" presStyleLbl="node1" presStyleIdx="2" presStyleCnt="6">
        <dgm:presLayoutVars>
          <dgm:bulletEnabled val="1"/>
        </dgm:presLayoutVars>
      </dgm:prSet>
      <dgm:spPr/>
    </dgm:pt>
    <dgm:pt modelId="{D9ACE471-BEBC-4BB4-8E42-7D78560E5544}" type="pres">
      <dgm:prSet presAssocID="{6F1D6698-0767-48BF-A8DA-576A6A7E2FB2}" presName="spacing" presStyleCnt="0"/>
      <dgm:spPr/>
    </dgm:pt>
    <dgm:pt modelId="{0174A954-FC19-4ECC-861B-CDE4B3F121A4}" type="pres">
      <dgm:prSet presAssocID="{8E98FE49-801E-4775-A3AF-0B32ED980652}" presName="composite" presStyleCnt="0"/>
      <dgm:spPr/>
    </dgm:pt>
    <dgm:pt modelId="{CE3444C8-5D00-4387-B7A8-8F6DE8BB2391}" type="pres">
      <dgm:prSet presAssocID="{8E98FE49-801E-4775-A3AF-0B32ED980652}" presName="imgShp" presStyleLbl="fgImgPlace1" presStyleIdx="3" presStyleCnt="6"/>
      <dgm:spPr/>
    </dgm:pt>
    <dgm:pt modelId="{E70C9660-7CB3-4760-B5D3-2C7B9282607F}" type="pres">
      <dgm:prSet presAssocID="{8E98FE49-801E-4775-A3AF-0B32ED980652}" presName="txShp" presStyleLbl="node1" presStyleIdx="3" presStyleCnt="6">
        <dgm:presLayoutVars>
          <dgm:bulletEnabled val="1"/>
        </dgm:presLayoutVars>
      </dgm:prSet>
      <dgm:spPr/>
    </dgm:pt>
    <dgm:pt modelId="{97D824DD-688A-4F68-896C-050D61E733AB}" type="pres">
      <dgm:prSet presAssocID="{7D48E60C-2ED8-4FE5-BB8F-7035BC8F243A}" presName="spacing" presStyleCnt="0"/>
      <dgm:spPr/>
    </dgm:pt>
    <dgm:pt modelId="{463CEBBB-2E7A-40F5-BBF7-4F34980D93D5}" type="pres">
      <dgm:prSet presAssocID="{58FC753E-F2A8-4DDF-94E1-1032ED11CA24}" presName="composite" presStyleCnt="0"/>
      <dgm:spPr/>
    </dgm:pt>
    <dgm:pt modelId="{CCC6C92F-D597-4C4E-AEA5-A10B746E84BF}" type="pres">
      <dgm:prSet presAssocID="{58FC753E-F2A8-4DDF-94E1-1032ED11CA24}" presName="imgShp" presStyleLbl="fgImgPlace1" presStyleIdx="4" presStyleCnt="6"/>
      <dgm:spPr/>
    </dgm:pt>
    <dgm:pt modelId="{DA0ECEBE-AF06-47D7-8AC4-BFB9C7BE3505}" type="pres">
      <dgm:prSet presAssocID="{58FC753E-F2A8-4DDF-94E1-1032ED11CA24}" presName="txShp" presStyleLbl="node1" presStyleIdx="4" presStyleCnt="6">
        <dgm:presLayoutVars>
          <dgm:bulletEnabled val="1"/>
        </dgm:presLayoutVars>
      </dgm:prSet>
      <dgm:spPr/>
    </dgm:pt>
    <dgm:pt modelId="{19C837E4-7A86-46BA-8E00-FADD88C096D1}" type="pres">
      <dgm:prSet presAssocID="{6827DDA9-3A82-4975-A116-EF418114BEC2}" presName="spacing" presStyleCnt="0"/>
      <dgm:spPr/>
    </dgm:pt>
    <dgm:pt modelId="{B5083E9E-B8AF-4AB6-94FC-6C637151F9D4}" type="pres">
      <dgm:prSet presAssocID="{A7F3A077-E844-48F1-83B0-6EDCF2C18B5E}" presName="composite" presStyleCnt="0"/>
      <dgm:spPr/>
    </dgm:pt>
    <dgm:pt modelId="{B4F03A27-5689-458F-8BC8-9896D35C7172}" type="pres">
      <dgm:prSet presAssocID="{A7F3A077-E844-48F1-83B0-6EDCF2C18B5E}" presName="imgShp" presStyleLbl="fgImgPlace1" presStyleIdx="5" presStyleCnt="6"/>
      <dgm:spPr/>
    </dgm:pt>
    <dgm:pt modelId="{6B9D4B34-427F-4ADC-BEE8-0B78A7B78BB9}" type="pres">
      <dgm:prSet presAssocID="{A7F3A077-E844-48F1-83B0-6EDCF2C18B5E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40C3FE5-3D40-47A8-9A78-D5AD7398A6DE}" type="presOf" srcId="{234010E7-2213-4A1A-ABF2-7586AB31A949}" destId="{8106E3C2-D326-4B7B-9CD8-5266FB1F9304}" srcOrd="0" destOrd="0" presId="urn:microsoft.com/office/officeart/2005/8/layout/vList3"/>
    <dgm:cxn modelId="{96C50EBC-E80A-4982-9580-1D31A922B327}" type="presOf" srcId="{A7F3A077-E844-48F1-83B0-6EDCF2C18B5E}" destId="{6B9D4B34-427F-4ADC-BEE8-0B78A7B78BB9}" srcOrd="0" destOrd="0" presId="urn:microsoft.com/office/officeart/2005/8/layout/vList3"/>
    <dgm:cxn modelId="{D238766E-1602-48D1-A866-4498364EE78F}" srcId="{F43BF36A-D8A4-4E28-BB36-71285E542BC5}" destId="{8E98FE49-801E-4775-A3AF-0B32ED980652}" srcOrd="3" destOrd="0" parTransId="{33340AC8-08D9-4F80-9860-1D920C025D4E}" sibTransId="{7D48E60C-2ED8-4FE5-BB8F-7035BC8F243A}"/>
    <dgm:cxn modelId="{D8EF336F-2F1E-44C3-B799-BEBC2737E427}" type="presOf" srcId="{D26577FC-2D5D-4221-A1E0-2FECAD68B860}" destId="{17112FCA-0CF8-4AE9-A0DD-1DD7CD597A51}" srcOrd="0" destOrd="0" presId="urn:microsoft.com/office/officeart/2005/8/layout/vList3"/>
    <dgm:cxn modelId="{2915A673-26A9-4D2A-BA9F-A0E87ED3465C}" srcId="{F43BF36A-D8A4-4E28-BB36-71285E542BC5}" destId="{D26577FC-2D5D-4221-A1E0-2FECAD68B860}" srcOrd="0" destOrd="0" parTransId="{9A6D03B2-3A15-4314-9FC6-A8D4FC52CCA6}" sibTransId="{104BB8FA-79F9-4B1F-BB0D-933E5116C03E}"/>
    <dgm:cxn modelId="{D5BA6CF3-E2A2-4652-8134-9455A54CDAA2}" type="presOf" srcId="{ED8AC622-AE66-4B33-9236-4636D970B9D1}" destId="{11A1A9E9-A96B-4E58-AF37-53D6B29462A1}" srcOrd="0" destOrd="0" presId="urn:microsoft.com/office/officeart/2005/8/layout/vList3"/>
    <dgm:cxn modelId="{7DEAAA21-426B-4D94-A239-7CFE0F0BD410}" srcId="{F43BF36A-D8A4-4E28-BB36-71285E542BC5}" destId="{ED8AC622-AE66-4B33-9236-4636D970B9D1}" srcOrd="1" destOrd="0" parTransId="{4847B2B0-EFD7-4539-95B3-D4F2132FEBA5}" sibTransId="{2E63F757-8683-49AF-9044-377B0A3A8010}"/>
    <dgm:cxn modelId="{240D16AC-2045-4561-BBBA-D20791AC9795}" type="presOf" srcId="{F43BF36A-D8A4-4E28-BB36-71285E542BC5}" destId="{D7BCF765-33EB-4E59-B183-A557D31D2FDF}" srcOrd="0" destOrd="0" presId="urn:microsoft.com/office/officeart/2005/8/layout/vList3"/>
    <dgm:cxn modelId="{1FC67590-2D2F-4B1E-A6DA-DAE0F2764ABD}" srcId="{F43BF36A-D8A4-4E28-BB36-71285E542BC5}" destId="{A7F3A077-E844-48F1-83B0-6EDCF2C18B5E}" srcOrd="5" destOrd="0" parTransId="{18F3CDB7-3CB9-4EE0-8864-DE6A227EC264}" sibTransId="{2ADA7361-5FC7-4BBE-8FDD-14083BB588F5}"/>
    <dgm:cxn modelId="{6675FEED-1902-4008-AAB2-FF1F8645AABF}" srcId="{F43BF36A-D8A4-4E28-BB36-71285E542BC5}" destId="{234010E7-2213-4A1A-ABF2-7586AB31A949}" srcOrd="2" destOrd="0" parTransId="{C801A999-DC38-47EB-96A4-76F2C1D26AD4}" sibTransId="{6F1D6698-0767-48BF-A8DA-576A6A7E2FB2}"/>
    <dgm:cxn modelId="{EE7A6C49-9466-4CFE-8D31-84156BCE37C5}" type="presOf" srcId="{8E98FE49-801E-4775-A3AF-0B32ED980652}" destId="{E70C9660-7CB3-4760-B5D3-2C7B9282607F}" srcOrd="0" destOrd="0" presId="urn:microsoft.com/office/officeart/2005/8/layout/vList3"/>
    <dgm:cxn modelId="{EB680C40-97AC-46EC-881D-2CDAF691E8F4}" srcId="{F43BF36A-D8A4-4E28-BB36-71285E542BC5}" destId="{58FC753E-F2A8-4DDF-94E1-1032ED11CA24}" srcOrd="4" destOrd="0" parTransId="{0DDAC9A9-45F1-40EB-9E44-EE6D0E7801B7}" sibTransId="{6827DDA9-3A82-4975-A116-EF418114BEC2}"/>
    <dgm:cxn modelId="{DC7BA65B-2974-43FB-8820-D5C385013EEA}" type="presOf" srcId="{58FC753E-F2A8-4DDF-94E1-1032ED11CA24}" destId="{DA0ECEBE-AF06-47D7-8AC4-BFB9C7BE3505}" srcOrd="0" destOrd="0" presId="urn:microsoft.com/office/officeart/2005/8/layout/vList3"/>
    <dgm:cxn modelId="{1593A0DC-7AA3-483D-AB0C-34E7AC8F6B49}" type="presParOf" srcId="{D7BCF765-33EB-4E59-B183-A557D31D2FDF}" destId="{3B576C34-216B-4821-8AAC-47D805367735}" srcOrd="0" destOrd="0" presId="urn:microsoft.com/office/officeart/2005/8/layout/vList3"/>
    <dgm:cxn modelId="{33211438-2F3C-4664-A804-972D71DC5F7B}" type="presParOf" srcId="{3B576C34-216B-4821-8AAC-47D805367735}" destId="{768A1B84-80C0-4524-9B04-D1A2459D47A2}" srcOrd="0" destOrd="0" presId="urn:microsoft.com/office/officeart/2005/8/layout/vList3"/>
    <dgm:cxn modelId="{EAEAF9AE-EF7B-482D-9360-7D57B56A8C41}" type="presParOf" srcId="{3B576C34-216B-4821-8AAC-47D805367735}" destId="{17112FCA-0CF8-4AE9-A0DD-1DD7CD597A51}" srcOrd="1" destOrd="0" presId="urn:microsoft.com/office/officeart/2005/8/layout/vList3"/>
    <dgm:cxn modelId="{F0CA5061-1A15-420A-B176-DE2F92FAF331}" type="presParOf" srcId="{D7BCF765-33EB-4E59-B183-A557D31D2FDF}" destId="{A767D9CB-B60D-4A2D-BCF0-E8DBF6F091E3}" srcOrd="1" destOrd="0" presId="urn:microsoft.com/office/officeart/2005/8/layout/vList3"/>
    <dgm:cxn modelId="{AEA9EE16-B257-49B6-87BF-86EC87CE7412}" type="presParOf" srcId="{D7BCF765-33EB-4E59-B183-A557D31D2FDF}" destId="{9EB7D9F7-711B-41E8-8FA6-DC83F8139D67}" srcOrd="2" destOrd="0" presId="urn:microsoft.com/office/officeart/2005/8/layout/vList3"/>
    <dgm:cxn modelId="{72640411-A94E-44E6-9B64-7DC441978CD6}" type="presParOf" srcId="{9EB7D9F7-711B-41E8-8FA6-DC83F8139D67}" destId="{E60CFF77-040E-4AF4-A8B5-68821B9FAFF5}" srcOrd="0" destOrd="0" presId="urn:microsoft.com/office/officeart/2005/8/layout/vList3"/>
    <dgm:cxn modelId="{3DDCF306-9060-4FCD-A4D9-BB15A0FEAD5D}" type="presParOf" srcId="{9EB7D9F7-711B-41E8-8FA6-DC83F8139D67}" destId="{11A1A9E9-A96B-4E58-AF37-53D6B29462A1}" srcOrd="1" destOrd="0" presId="urn:microsoft.com/office/officeart/2005/8/layout/vList3"/>
    <dgm:cxn modelId="{0284DCA9-B8B6-4590-85A6-8B2829A49789}" type="presParOf" srcId="{D7BCF765-33EB-4E59-B183-A557D31D2FDF}" destId="{7344253B-8A09-4B58-A22E-88236EF4DC87}" srcOrd="3" destOrd="0" presId="urn:microsoft.com/office/officeart/2005/8/layout/vList3"/>
    <dgm:cxn modelId="{667CC3B9-3936-42CE-B1C7-3AE1D0CCF575}" type="presParOf" srcId="{D7BCF765-33EB-4E59-B183-A557D31D2FDF}" destId="{BC257728-4C9F-47BB-A3F1-B4CE37C4811F}" srcOrd="4" destOrd="0" presId="urn:microsoft.com/office/officeart/2005/8/layout/vList3"/>
    <dgm:cxn modelId="{FD9DF37F-7B2C-4C47-85B1-A872CDD669BB}" type="presParOf" srcId="{BC257728-4C9F-47BB-A3F1-B4CE37C4811F}" destId="{79DF479B-80E9-41F3-A233-FA54BD48F577}" srcOrd="0" destOrd="0" presId="urn:microsoft.com/office/officeart/2005/8/layout/vList3"/>
    <dgm:cxn modelId="{FB3EF0BA-406B-41A8-B127-D7B2132459CC}" type="presParOf" srcId="{BC257728-4C9F-47BB-A3F1-B4CE37C4811F}" destId="{8106E3C2-D326-4B7B-9CD8-5266FB1F9304}" srcOrd="1" destOrd="0" presId="urn:microsoft.com/office/officeart/2005/8/layout/vList3"/>
    <dgm:cxn modelId="{201269C7-B696-4664-B2D1-DAF83D5EC4F6}" type="presParOf" srcId="{D7BCF765-33EB-4E59-B183-A557D31D2FDF}" destId="{D9ACE471-BEBC-4BB4-8E42-7D78560E5544}" srcOrd="5" destOrd="0" presId="urn:microsoft.com/office/officeart/2005/8/layout/vList3"/>
    <dgm:cxn modelId="{DDD5C5C8-0F33-41E3-98A6-53DB57EC5116}" type="presParOf" srcId="{D7BCF765-33EB-4E59-B183-A557D31D2FDF}" destId="{0174A954-FC19-4ECC-861B-CDE4B3F121A4}" srcOrd="6" destOrd="0" presId="urn:microsoft.com/office/officeart/2005/8/layout/vList3"/>
    <dgm:cxn modelId="{661E80C7-D804-4033-87A6-B516FD6F70FC}" type="presParOf" srcId="{0174A954-FC19-4ECC-861B-CDE4B3F121A4}" destId="{CE3444C8-5D00-4387-B7A8-8F6DE8BB2391}" srcOrd="0" destOrd="0" presId="urn:microsoft.com/office/officeart/2005/8/layout/vList3"/>
    <dgm:cxn modelId="{5688124F-811E-402D-86B2-659B145FC969}" type="presParOf" srcId="{0174A954-FC19-4ECC-861B-CDE4B3F121A4}" destId="{E70C9660-7CB3-4760-B5D3-2C7B9282607F}" srcOrd="1" destOrd="0" presId="urn:microsoft.com/office/officeart/2005/8/layout/vList3"/>
    <dgm:cxn modelId="{480E55C4-1058-41DE-B6D4-A13BA51A3B1F}" type="presParOf" srcId="{D7BCF765-33EB-4E59-B183-A557D31D2FDF}" destId="{97D824DD-688A-4F68-896C-050D61E733AB}" srcOrd="7" destOrd="0" presId="urn:microsoft.com/office/officeart/2005/8/layout/vList3"/>
    <dgm:cxn modelId="{37E269FA-C7AA-4AB6-8FBE-A69E4E43AB81}" type="presParOf" srcId="{D7BCF765-33EB-4E59-B183-A557D31D2FDF}" destId="{463CEBBB-2E7A-40F5-BBF7-4F34980D93D5}" srcOrd="8" destOrd="0" presId="urn:microsoft.com/office/officeart/2005/8/layout/vList3"/>
    <dgm:cxn modelId="{48AEE0D1-52C4-4A91-BB9A-6292CDF9591E}" type="presParOf" srcId="{463CEBBB-2E7A-40F5-BBF7-4F34980D93D5}" destId="{CCC6C92F-D597-4C4E-AEA5-A10B746E84BF}" srcOrd="0" destOrd="0" presId="urn:microsoft.com/office/officeart/2005/8/layout/vList3"/>
    <dgm:cxn modelId="{5FA954B3-30EF-4DD7-B955-4D1340C32EF7}" type="presParOf" srcId="{463CEBBB-2E7A-40F5-BBF7-4F34980D93D5}" destId="{DA0ECEBE-AF06-47D7-8AC4-BFB9C7BE3505}" srcOrd="1" destOrd="0" presId="urn:microsoft.com/office/officeart/2005/8/layout/vList3"/>
    <dgm:cxn modelId="{F4964C0B-251F-4115-884E-98173EB3F8B7}" type="presParOf" srcId="{D7BCF765-33EB-4E59-B183-A557D31D2FDF}" destId="{19C837E4-7A86-46BA-8E00-FADD88C096D1}" srcOrd="9" destOrd="0" presId="urn:microsoft.com/office/officeart/2005/8/layout/vList3"/>
    <dgm:cxn modelId="{CDF76F1C-F36D-4A73-8EB1-925A2CE5E6AD}" type="presParOf" srcId="{D7BCF765-33EB-4E59-B183-A557D31D2FDF}" destId="{B5083E9E-B8AF-4AB6-94FC-6C637151F9D4}" srcOrd="10" destOrd="0" presId="urn:microsoft.com/office/officeart/2005/8/layout/vList3"/>
    <dgm:cxn modelId="{DB9912E3-591B-476A-A5DF-393B0CC2214E}" type="presParOf" srcId="{B5083E9E-B8AF-4AB6-94FC-6C637151F9D4}" destId="{B4F03A27-5689-458F-8BC8-9896D35C7172}" srcOrd="0" destOrd="0" presId="urn:microsoft.com/office/officeart/2005/8/layout/vList3"/>
    <dgm:cxn modelId="{0F8BE550-CE69-4C62-80C5-09500E8EB8DF}" type="presParOf" srcId="{B5083E9E-B8AF-4AB6-94FC-6C637151F9D4}" destId="{6B9D4B34-427F-4ADC-BEE8-0B78A7B78B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FA930-CF36-4B46-9DF0-E004026A490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9AE0ADC-F009-49F6-A53B-A892A281EA54}">
      <dgm:prSet custT="1"/>
      <dgm:spPr/>
      <dgm:t>
        <a:bodyPr/>
        <a:lstStyle/>
        <a:p>
          <a:pPr rtl="0"/>
          <a:r>
            <a:rPr lang="uk-UA" sz="1400" dirty="0" smtClean="0"/>
            <a:t>Завершено написання першого розділу дисертації «Історіографія і джерельна база дослідження»</a:t>
          </a:r>
          <a:endParaRPr lang="uk-UA" sz="1400" dirty="0"/>
        </a:p>
      </dgm:t>
    </dgm:pt>
    <dgm:pt modelId="{2826648E-AC5F-4384-B8B5-3A58EFBB85BB}" type="parTrans" cxnId="{70D179C4-FCC3-409A-84F5-A1E55A31EEEA}">
      <dgm:prSet/>
      <dgm:spPr/>
      <dgm:t>
        <a:bodyPr/>
        <a:lstStyle/>
        <a:p>
          <a:endParaRPr lang="uk-UA"/>
        </a:p>
      </dgm:t>
    </dgm:pt>
    <dgm:pt modelId="{BC5D9F9B-7195-4541-9748-BFC597C39A90}" type="sibTrans" cxnId="{70D179C4-FCC3-409A-84F5-A1E55A31EEEA}">
      <dgm:prSet/>
      <dgm:spPr/>
      <dgm:t>
        <a:bodyPr/>
        <a:lstStyle/>
        <a:p>
          <a:endParaRPr lang="uk-UA"/>
        </a:p>
      </dgm:t>
    </dgm:pt>
    <dgm:pt modelId="{C6A9967A-DFBD-4FF0-8FC5-EE8C44B06F28}">
      <dgm:prSet custT="1"/>
      <dgm:spPr/>
      <dgm:t>
        <a:bodyPr/>
        <a:lstStyle/>
        <a:p>
          <a:r>
            <a:rPr lang="uk-UA" sz="1400" dirty="0" smtClean="0">
              <a:ea typeface="Times New Roman" panose="02020603050405020304" pitchFamily="18" charset="0"/>
            </a:rPr>
            <a:t>Центрального державного архіву вищих органів влади та управління України (ЦДАВОВУ) </a:t>
          </a:r>
          <a:endParaRPr lang="uk-UA" sz="1400" dirty="0">
            <a:ea typeface="Times New Roman" panose="02020603050405020304" pitchFamily="18" charset="0"/>
          </a:endParaRPr>
        </a:p>
      </dgm:t>
    </dgm:pt>
    <dgm:pt modelId="{248A9136-9960-4D4C-9CAB-37A005CEA249}" type="parTrans" cxnId="{3EF4ADB7-713B-4B6B-BDCF-E438485D98AB}">
      <dgm:prSet/>
      <dgm:spPr/>
      <dgm:t>
        <a:bodyPr/>
        <a:lstStyle/>
        <a:p>
          <a:endParaRPr lang="uk-UA"/>
        </a:p>
      </dgm:t>
    </dgm:pt>
    <dgm:pt modelId="{8B3754AD-E51B-4CED-916A-C33803020D7D}" type="sibTrans" cxnId="{3EF4ADB7-713B-4B6B-BDCF-E438485D98AB}">
      <dgm:prSet/>
      <dgm:spPr/>
      <dgm:t>
        <a:bodyPr/>
        <a:lstStyle/>
        <a:p>
          <a:endParaRPr lang="uk-UA"/>
        </a:p>
      </dgm:t>
    </dgm:pt>
    <dgm:pt modelId="{65C5C49D-F763-4A59-B8A7-DCDE1426AC13}">
      <dgm:prSet custT="1"/>
      <dgm:spPr/>
      <dgm:t>
        <a:bodyPr/>
        <a:lstStyle/>
        <a:p>
          <a:r>
            <a:rPr lang="uk-UA" sz="1400" dirty="0" smtClean="0">
              <a:ea typeface="Times New Roman" panose="02020603050405020304" pitchFamily="18" charset="0"/>
            </a:rPr>
            <a:t>Центрального державного архіву громадських об’єднань України (ЦДАГОУ) </a:t>
          </a:r>
          <a:endParaRPr lang="uk-UA" sz="1400" dirty="0">
            <a:ea typeface="Times New Roman" panose="02020603050405020304" pitchFamily="18" charset="0"/>
          </a:endParaRPr>
        </a:p>
      </dgm:t>
    </dgm:pt>
    <dgm:pt modelId="{47BE007A-4933-4DCF-B59D-00AEE8074E44}" type="parTrans" cxnId="{A6659CA0-66CA-4E4F-B05A-DF05D85A372F}">
      <dgm:prSet/>
      <dgm:spPr/>
      <dgm:t>
        <a:bodyPr/>
        <a:lstStyle/>
        <a:p>
          <a:endParaRPr lang="uk-UA"/>
        </a:p>
      </dgm:t>
    </dgm:pt>
    <dgm:pt modelId="{2472B25A-42F6-4E91-9F63-CE31AB513A58}" type="sibTrans" cxnId="{A6659CA0-66CA-4E4F-B05A-DF05D85A372F}">
      <dgm:prSet/>
      <dgm:spPr/>
      <dgm:t>
        <a:bodyPr/>
        <a:lstStyle/>
        <a:p>
          <a:endParaRPr lang="uk-UA"/>
        </a:p>
      </dgm:t>
    </dgm:pt>
    <dgm:pt modelId="{7DCD48AD-B1C5-454F-A8D8-DDC8882C153C}">
      <dgm:prSet custT="1"/>
      <dgm:spPr/>
      <dgm:t>
        <a:bodyPr/>
        <a:lstStyle/>
        <a:p>
          <a:r>
            <a:rPr lang="uk-UA" sz="1400" dirty="0" smtClean="0">
              <a:solidFill>
                <a:srgbClr val="000000"/>
              </a:solidFill>
              <a:ea typeface="Times New Roman" panose="02020603050405020304" pitchFamily="18" charset="0"/>
            </a:rPr>
            <a:t>Центрального державного історичного архіву України у Львові  (ЦДІАУЛ), </a:t>
          </a:r>
          <a:endParaRPr lang="uk-UA" sz="1400" dirty="0">
            <a:solidFill>
              <a:srgbClr val="000000"/>
            </a:solidFill>
            <a:ea typeface="Times New Roman" panose="02020603050405020304" pitchFamily="18" charset="0"/>
          </a:endParaRPr>
        </a:p>
      </dgm:t>
    </dgm:pt>
    <dgm:pt modelId="{EBAB37BE-ABC0-4327-972A-2755235C9A73}" type="parTrans" cxnId="{E4B026A1-289C-4DA9-BE95-179B23A16A07}">
      <dgm:prSet/>
      <dgm:spPr/>
      <dgm:t>
        <a:bodyPr/>
        <a:lstStyle/>
        <a:p>
          <a:endParaRPr lang="uk-UA"/>
        </a:p>
      </dgm:t>
    </dgm:pt>
    <dgm:pt modelId="{D3480F2D-0A17-4A45-B32A-44B6FF7C9C2D}" type="sibTrans" cxnId="{E4B026A1-289C-4DA9-BE95-179B23A16A07}">
      <dgm:prSet/>
      <dgm:spPr/>
      <dgm:t>
        <a:bodyPr/>
        <a:lstStyle/>
        <a:p>
          <a:endParaRPr lang="uk-UA"/>
        </a:p>
      </dgm:t>
    </dgm:pt>
    <dgm:pt modelId="{1A1E85C2-B697-4BC0-81E9-6567DA5C0152}">
      <dgm:prSet custT="1"/>
      <dgm:spPr/>
      <dgm:t>
        <a:bodyPr/>
        <a:lstStyle/>
        <a:p>
          <a:r>
            <a:rPr lang="uk-UA" sz="1400" dirty="0" smtClean="0">
              <a:ea typeface="Times New Roman" panose="02020603050405020304" pitchFamily="18" charset="0"/>
            </a:rPr>
            <a:t>Державного архіву Івано-Франківської області (ДАІФО), Державного архіву Львівської області (ДАЛО).</a:t>
          </a:r>
          <a:endParaRPr lang="uk-UA" sz="1400" dirty="0">
            <a:ea typeface="Times New Roman" panose="02020603050405020304" pitchFamily="18" charset="0"/>
          </a:endParaRPr>
        </a:p>
      </dgm:t>
    </dgm:pt>
    <dgm:pt modelId="{5C4F18A6-4F61-47EA-B58D-02677981531D}" type="parTrans" cxnId="{DC259519-20C6-4906-BC48-58F5F7353B4D}">
      <dgm:prSet/>
      <dgm:spPr/>
      <dgm:t>
        <a:bodyPr/>
        <a:lstStyle/>
        <a:p>
          <a:endParaRPr lang="uk-UA"/>
        </a:p>
      </dgm:t>
    </dgm:pt>
    <dgm:pt modelId="{B1AB6292-F55F-41B0-BBEC-7F0AA04A83F8}" type="sibTrans" cxnId="{DC259519-20C6-4906-BC48-58F5F7353B4D}">
      <dgm:prSet/>
      <dgm:spPr/>
      <dgm:t>
        <a:bodyPr/>
        <a:lstStyle/>
        <a:p>
          <a:endParaRPr lang="uk-UA"/>
        </a:p>
      </dgm:t>
    </dgm:pt>
    <dgm:pt modelId="{38AACC04-9498-4353-B104-4ACB3663FE4B}" type="pres">
      <dgm:prSet presAssocID="{E35FA930-CF36-4B46-9DF0-E004026A4906}" presName="compositeShape" presStyleCnt="0">
        <dgm:presLayoutVars>
          <dgm:dir/>
          <dgm:resizeHandles/>
        </dgm:presLayoutVars>
      </dgm:prSet>
      <dgm:spPr/>
    </dgm:pt>
    <dgm:pt modelId="{E244C036-43A1-4994-A1E7-ED2F6FFD5FEF}" type="pres">
      <dgm:prSet presAssocID="{E35FA930-CF36-4B46-9DF0-E004026A4906}" presName="pyramid" presStyleLbl="node1" presStyleIdx="0" presStyleCnt="1" custLinFactX="-24484" custLinFactNeighborX="-100000" custLinFactNeighborY="-4707"/>
      <dgm:spPr/>
    </dgm:pt>
    <dgm:pt modelId="{F3A194DC-4846-48AE-9C33-0BEDA60EA8BA}" type="pres">
      <dgm:prSet presAssocID="{E35FA930-CF36-4B46-9DF0-E004026A4906}" presName="theList" presStyleCnt="0"/>
      <dgm:spPr/>
    </dgm:pt>
    <dgm:pt modelId="{ECE97BE8-2227-4B40-9C3A-5AAD57C20F0C}" type="pres">
      <dgm:prSet presAssocID="{E9AE0ADC-F009-49F6-A53B-A892A281EA54}" presName="aNode" presStyleLbl="fgAcc1" presStyleIdx="0" presStyleCnt="5" custScaleX="177970" custScaleY="2000000" custLinFactY="-38923" custLinFactNeighborX="-11273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22D545-E5D9-474E-93B7-834E12E615FC}" type="pres">
      <dgm:prSet presAssocID="{E9AE0ADC-F009-49F6-A53B-A892A281EA54}" presName="aSpace" presStyleCnt="0"/>
      <dgm:spPr/>
    </dgm:pt>
    <dgm:pt modelId="{4832B0FF-ADD5-4070-AA22-DAB49F200FFD}" type="pres">
      <dgm:prSet presAssocID="{C6A9967A-DFBD-4FF0-8FC5-EE8C44B06F28}" presName="aNode" presStyleLbl="fgAcc1" presStyleIdx="1" presStyleCnt="5" custScaleX="141036" custScaleY="2000000" custLinFactY="306439" custLinFactNeighborX="-17327" custLinFactNeighborY="4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BA2A21-BF4F-4084-B8BA-B5D6BFF68FB7}" type="pres">
      <dgm:prSet presAssocID="{C6A9967A-DFBD-4FF0-8FC5-EE8C44B06F28}" presName="aSpace" presStyleCnt="0"/>
      <dgm:spPr/>
    </dgm:pt>
    <dgm:pt modelId="{1FB54703-4E79-4724-8985-65E9C6DDB6A3}" type="pres">
      <dgm:prSet presAssocID="{65C5C49D-F763-4A59-B8A7-DCDE1426AC13}" presName="aNode" presStyleLbl="fgAcc1" presStyleIdx="2" presStyleCnt="5" custScaleX="132412" custScaleY="2000000" custLinFactX="12574" custLinFactNeighborX="100000" custLinFactNeighborY="842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2F6565-8324-4937-B81C-73F80479C134}" type="pres">
      <dgm:prSet presAssocID="{65C5C49D-F763-4A59-B8A7-DCDE1426AC13}" presName="aSpace" presStyleCnt="0"/>
      <dgm:spPr/>
    </dgm:pt>
    <dgm:pt modelId="{00BD2909-6B52-4A34-8A76-92FEFF382CD1}" type="pres">
      <dgm:prSet presAssocID="{7DCD48AD-B1C5-454F-A8D8-DDC8882C153C}" presName="aNode" presStyleLbl="fgAcc1" presStyleIdx="3" presStyleCnt="5" custScaleX="125636" custScaleY="2000000" custLinFactY="-125248" custLinFactNeighborX="-4032" custLinFactNeighborY="-200000">
        <dgm:presLayoutVars>
          <dgm:bulletEnabled val="1"/>
        </dgm:presLayoutVars>
      </dgm:prSet>
      <dgm:spPr/>
    </dgm:pt>
    <dgm:pt modelId="{710B8244-51BE-40BB-8B14-782301A3FD01}" type="pres">
      <dgm:prSet presAssocID="{7DCD48AD-B1C5-454F-A8D8-DDC8882C153C}" presName="aSpace" presStyleCnt="0"/>
      <dgm:spPr/>
    </dgm:pt>
    <dgm:pt modelId="{09339E68-9568-4AA5-B194-4ABC2E6B35F3}" type="pres">
      <dgm:prSet presAssocID="{1A1E85C2-B697-4BC0-81E9-6567DA5C0152}" presName="aNode" presStyleLbl="fgAcc1" presStyleIdx="4" presStyleCnt="5" custScaleX="163445" custScaleY="2000000" custLinFactX="12574" custLinFactY="-118238" custLinFactNeighborX="100000" custLinFactNeighborY="-200000">
        <dgm:presLayoutVars>
          <dgm:bulletEnabled val="1"/>
        </dgm:presLayoutVars>
      </dgm:prSet>
      <dgm:spPr/>
    </dgm:pt>
    <dgm:pt modelId="{F157E8A1-2465-4D07-A086-9EBCBEDD61B5}" type="pres">
      <dgm:prSet presAssocID="{1A1E85C2-B697-4BC0-81E9-6567DA5C0152}" presName="aSpace" presStyleCnt="0"/>
      <dgm:spPr/>
    </dgm:pt>
  </dgm:ptLst>
  <dgm:cxnLst>
    <dgm:cxn modelId="{3EF4ADB7-713B-4B6B-BDCF-E438485D98AB}" srcId="{E35FA930-CF36-4B46-9DF0-E004026A4906}" destId="{C6A9967A-DFBD-4FF0-8FC5-EE8C44B06F28}" srcOrd="1" destOrd="0" parTransId="{248A9136-9960-4D4C-9CAB-37A005CEA249}" sibTransId="{8B3754AD-E51B-4CED-916A-C33803020D7D}"/>
    <dgm:cxn modelId="{DC259519-20C6-4906-BC48-58F5F7353B4D}" srcId="{E35FA930-CF36-4B46-9DF0-E004026A4906}" destId="{1A1E85C2-B697-4BC0-81E9-6567DA5C0152}" srcOrd="4" destOrd="0" parTransId="{5C4F18A6-4F61-47EA-B58D-02677981531D}" sibTransId="{B1AB6292-F55F-41B0-BBEC-7F0AA04A83F8}"/>
    <dgm:cxn modelId="{86A12280-B12E-433F-B720-FEC40EBD58F1}" type="presOf" srcId="{E35FA930-CF36-4B46-9DF0-E004026A4906}" destId="{38AACC04-9498-4353-B104-4ACB3663FE4B}" srcOrd="0" destOrd="0" presId="urn:microsoft.com/office/officeart/2005/8/layout/pyramid2"/>
    <dgm:cxn modelId="{A6659CA0-66CA-4E4F-B05A-DF05D85A372F}" srcId="{E35FA930-CF36-4B46-9DF0-E004026A4906}" destId="{65C5C49D-F763-4A59-B8A7-DCDE1426AC13}" srcOrd="2" destOrd="0" parTransId="{47BE007A-4933-4DCF-B59D-00AEE8074E44}" sibTransId="{2472B25A-42F6-4E91-9F63-CE31AB513A58}"/>
    <dgm:cxn modelId="{237F5A52-7A60-4AC5-9454-D9D51B85F7C1}" type="presOf" srcId="{1A1E85C2-B697-4BC0-81E9-6567DA5C0152}" destId="{09339E68-9568-4AA5-B194-4ABC2E6B35F3}" srcOrd="0" destOrd="0" presId="urn:microsoft.com/office/officeart/2005/8/layout/pyramid2"/>
    <dgm:cxn modelId="{C0D72FDE-4AEE-4D3B-8C47-DB35EBE6CE7A}" type="presOf" srcId="{7DCD48AD-B1C5-454F-A8D8-DDC8882C153C}" destId="{00BD2909-6B52-4A34-8A76-92FEFF382CD1}" srcOrd="0" destOrd="0" presId="urn:microsoft.com/office/officeart/2005/8/layout/pyramid2"/>
    <dgm:cxn modelId="{A27CA58E-7554-4FF1-BB5A-FAA6F877C082}" type="presOf" srcId="{E9AE0ADC-F009-49F6-A53B-A892A281EA54}" destId="{ECE97BE8-2227-4B40-9C3A-5AAD57C20F0C}" srcOrd="0" destOrd="0" presId="urn:microsoft.com/office/officeart/2005/8/layout/pyramid2"/>
    <dgm:cxn modelId="{70D179C4-FCC3-409A-84F5-A1E55A31EEEA}" srcId="{E35FA930-CF36-4B46-9DF0-E004026A4906}" destId="{E9AE0ADC-F009-49F6-A53B-A892A281EA54}" srcOrd="0" destOrd="0" parTransId="{2826648E-AC5F-4384-B8B5-3A58EFBB85BB}" sibTransId="{BC5D9F9B-7195-4541-9748-BFC597C39A90}"/>
    <dgm:cxn modelId="{4D891A3C-77E7-436C-9E01-24969C187E1D}" type="presOf" srcId="{C6A9967A-DFBD-4FF0-8FC5-EE8C44B06F28}" destId="{4832B0FF-ADD5-4070-AA22-DAB49F200FFD}" srcOrd="0" destOrd="0" presId="urn:microsoft.com/office/officeart/2005/8/layout/pyramid2"/>
    <dgm:cxn modelId="{E4B026A1-289C-4DA9-BE95-179B23A16A07}" srcId="{E35FA930-CF36-4B46-9DF0-E004026A4906}" destId="{7DCD48AD-B1C5-454F-A8D8-DDC8882C153C}" srcOrd="3" destOrd="0" parTransId="{EBAB37BE-ABC0-4327-972A-2755235C9A73}" sibTransId="{D3480F2D-0A17-4A45-B32A-44B6FF7C9C2D}"/>
    <dgm:cxn modelId="{87B83BA4-9314-4CB3-951B-9BECAC54F987}" type="presOf" srcId="{65C5C49D-F763-4A59-B8A7-DCDE1426AC13}" destId="{1FB54703-4E79-4724-8985-65E9C6DDB6A3}" srcOrd="0" destOrd="0" presId="urn:microsoft.com/office/officeart/2005/8/layout/pyramid2"/>
    <dgm:cxn modelId="{DA63FAD7-7DC6-4643-B520-67B063AAC142}" type="presParOf" srcId="{38AACC04-9498-4353-B104-4ACB3663FE4B}" destId="{E244C036-43A1-4994-A1E7-ED2F6FFD5FEF}" srcOrd="0" destOrd="0" presId="urn:microsoft.com/office/officeart/2005/8/layout/pyramid2"/>
    <dgm:cxn modelId="{A8AC4581-79EB-4391-9F82-F5CBD45E9690}" type="presParOf" srcId="{38AACC04-9498-4353-B104-4ACB3663FE4B}" destId="{F3A194DC-4846-48AE-9C33-0BEDA60EA8BA}" srcOrd="1" destOrd="0" presId="urn:microsoft.com/office/officeart/2005/8/layout/pyramid2"/>
    <dgm:cxn modelId="{417555FA-F97D-4CF9-9AE3-F85FC80FDCDD}" type="presParOf" srcId="{F3A194DC-4846-48AE-9C33-0BEDA60EA8BA}" destId="{ECE97BE8-2227-4B40-9C3A-5AAD57C20F0C}" srcOrd="0" destOrd="0" presId="urn:microsoft.com/office/officeart/2005/8/layout/pyramid2"/>
    <dgm:cxn modelId="{2439A17B-9C10-4582-81F9-067FD3078330}" type="presParOf" srcId="{F3A194DC-4846-48AE-9C33-0BEDA60EA8BA}" destId="{F522D545-E5D9-474E-93B7-834E12E615FC}" srcOrd="1" destOrd="0" presId="urn:microsoft.com/office/officeart/2005/8/layout/pyramid2"/>
    <dgm:cxn modelId="{994CA378-4F64-4EB3-AC1C-EE4E27D4D38E}" type="presParOf" srcId="{F3A194DC-4846-48AE-9C33-0BEDA60EA8BA}" destId="{4832B0FF-ADD5-4070-AA22-DAB49F200FFD}" srcOrd="2" destOrd="0" presId="urn:microsoft.com/office/officeart/2005/8/layout/pyramid2"/>
    <dgm:cxn modelId="{3E4AFD1F-99B4-4CF9-950B-4BC530188CEB}" type="presParOf" srcId="{F3A194DC-4846-48AE-9C33-0BEDA60EA8BA}" destId="{B3BA2A21-BF4F-4084-B8BA-B5D6BFF68FB7}" srcOrd="3" destOrd="0" presId="urn:microsoft.com/office/officeart/2005/8/layout/pyramid2"/>
    <dgm:cxn modelId="{F7E283D4-8F37-45D3-8797-5F09FF9A7D93}" type="presParOf" srcId="{F3A194DC-4846-48AE-9C33-0BEDA60EA8BA}" destId="{1FB54703-4E79-4724-8985-65E9C6DDB6A3}" srcOrd="4" destOrd="0" presId="urn:microsoft.com/office/officeart/2005/8/layout/pyramid2"/>
    <dgm:cxn modelId="{77FBFDA6-17EF-4639-8F67-33769B08017B}" type="presParOf" srcId="{F3A194DC-4846-48AE-9C33-0BEDA60EA8BA}" destId="{242F6565-8324-4937-B81C-73F80479C134}" srcOrd="5" destOrd="0" presId="urn:microsoft.com/office/officeart/2005/8/layout/pyramid2"/>
    <dgm:cxn modelId="{42D54E90-8A4D-44A6-8D83-CE1F695174F1}" type="presParOf" srcId="{F3A194DC-4846-48AE-9C33-0BEDA60EA8BA}" destId="{00BD2909-6B52-4A34-8A76-92FEFF382CD1}" srcOrd="6" destOrd="0" presId="urn:microsoft.com/office/officeart/2005/8/layout/pyramid2"/>
    <dgm:cxn modelId="{35046815-3711-466F-B61D-7E0B6AA19B87}" type="presParOf" srcId="{F3A194DC-4846-48AE-9C33-0BEDA60EA8BA}" destId="{710B8244-51BE-40BB-8B14-782301A3FD01}" srcOrd="7" destOrd="0" presId="urn:microsoft.com/office/officeart/2005/8/layout/pyramid2"/>
    <dgm:cxn modelId="{D89707B3-DDDB-4BB5-8A0E-0EC3D2329052}" type="presParOf" srcId="{F3A194DC-4846-48AE-9C33-0BEDA60EA8BA}" destId="{09339E68-9568-4AA5-B194-4ABC2E6B35F3}" srcOrd="8" destOrd="0" presId="urn:microsoft.com/office/officeart/2005/8/layout/pyramid2"/>
    <dgm:cxn modelId="{75EDC09E-0609-47F7-92AE-6D1EF00398D2}" type="presParOf" srcId="{F3A194DC-4846-48AE-9C33-0BEDA60EA8BA}" destId="{F157E8A1-2465-4D07-A086-9EBCBEDD61B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12FCA-0CF8-4AE9-A0DD-1DD7CD597A51}">
      <dsp:nvSpPr>
        <dsp:cNvPr id="0" name=""/>
        <dsp:cNvSpPr/>
      </dsp:nvSpPr>
      <dsp:spPr>
        <a:xfrm rot="10800000">
          <a:off x="1782465" y="1870"/>
          <a:ext cx="6490366" cy="5906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481" tIns="38100" rIns="7112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Подана до друку стаття в журнал категорії Б Південний архів 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«Важливість релігійної складової у формуванні національного світогляду під час війни».</a:t>
          </a:r>
          <a:endParaRPr lang="uk-UA" sz="1000" kern="1200" dirty="0"/>
        </a:p>
      </dsp:txBody>
      <dsp:txXfrm rot="10800000">
        <a:off x="1930139" y="1870"/>
        <a:ext cx="6342692" cy="590696"/>
      </dsp:txXfrm>
    </dsp:sp>
    <dsp:sp modelId="{768A1B84-80C0-4524-9B04-D1A2459D47A2}">
      <dsp:nvSpPr>
        <dsp:cNvPr id="0" name=""/>
        <dsp:cNvSpPr/>
      </dsp:nvSpPr>
      <dsp:spPr>
        <a:xfrm>
          <a:off x="1487117" y="1870"/>
          <a:ext cx="590696" cy="5906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1A9E9-A96B-4E58-AF37-53D6B29462A1}">
      <dsp:nvSpPr>
        <dsp:cNvPr id="0" name=""/>
        <dsp:cNvSpPr/>
      </dsp:nvSpPr>
      <dsp:spPr>
        <a:xfrm rot="10800000">
          <a:off x="1782465" y="768894"/>
          <a:ext cx="6490366" cy="5906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481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smtClean="0"/>
            <a:t>Прийнято участь з доповідями на конференціях:</a:t>
          </a:r>
          <a:endParaRPr lang="uk-UA" sz="1100" kern="1200"/>
        </a:p>
      </dsp:txBody>
      <dsp:txXfrm rot="10800000">
        <a:off x="1930139" y="768894"/>
        <a:ext cx="6342692" cy="590696"/>
      </dsp:txXfrm>
    </dsp:sp>
    <dsp:sp modelId="{E60CFF77-040E-4AF4-A8B5-68821B9FAFF5}">
      <dsp:nvSpPr>
        <dsp:cNvPr id="0" name=""/>
        <dsp:cNvSpPr/>
      </dsp:nvSpPr>
      <dsp:spPr>
        <a:xfrm>
          <a:off x="1487117" y="768894"/>
          <a:ext cx="590696" cy="5906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6E3C2-D326-4B7B-9CD8-5266FB1F9304}">
      <dsp:nvSpPr>
        <dsp:cNvPr id="0" name=""/>
        <dsp:cNvSpPr/>
      </dsp:nvSpPr>
      <dsp:spPr>
        <a:xfrm rot="10800000">
          <a:off x="1782465" y="1535917"/>
          <a:ext cx="6490366" cy="5906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481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Міжнародн</a:t>
          </a:r>
          <a:r>
            <a:rPr lang="uk-UA" sz="1100" kern="1200" smtClean="0"/>
            <a:t>а </a:t>
          </a:r>
          <a:r>
            <a:rPr lang="en-US" sz="1100" kern="1200" smtClean="0"/>
            <a:t>мультидисциплінарн</a:t>
          </a:r>
          <a:r>
            <a:rPr lang="uk-UA" sz="1100" kern="1200" smtClean="0"/>
            <a:t>а</a:t>
          </a:r>
          <a:r>
            <a:rPr lang="en-US" sz="1100" kern="1200" smtClean="0"/>
            <a:t> науков</a:t>
          </a:r>
          <a:r>
            <a:rPr lang="uk-UA" sz="1100" kern="1200" smtClean="0"/>
            <a:t>а</a:t>
          </a:r>
          <a:r>
            <a:rPr lang="en-US" sz="1100" kern="1200" smtClean="0"/>
            <a:t> інтернет-конференц</a:t>
          </a:r>
          <a:r>
            <a:rPr lang="uk-UA" sz="1100" kern="1200" smtClean="0"/>
            <a:t>ія </a:t>
          </a:r>
          <a:r>
            <a:rPr lang="en-US" sz="1100" kern="1200" smtClean="0"/>
            <a:t>м. Тернопіль, Україна, м. Ополе, Польща, 21-22 березня 2024 р</a:t>
          </a:r>
          <a:endParaRPr lang="uk-UA" sz="1100" kern="1200"/>
        </a:p>
      </dsp:txBody>
      <dsp:txXfrm rot="10800000">
        <a:off x="1930139" y="1535917"/>
        <a:ext cx="6342692" cy="590696"/>
      </dsp:txXfrm>
    </dsp:sp>
    <dsp:sp modelId="{79DF479B-80E9-41F3-A233-FA54BD48F577}">
      <dsp:nvSpPr>
        <dsp:cNvPr id="0" name=""/>
        <dsp:cNvSpPr/>
      </dsp:nvSpPr>
      <dsp:spPr>
        <a:xfrm>
          <a:off x="1487117" y="1535917"/>
          <a:ext cx="590696" cy="5906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C9660-7CB3-4760-B5D3-2C7B9282607F}">
      <dsp:nvSpPr>
        <dsp:cNvPr id="0" name=""/>
        <dsp:cNvSpPr/>
      </dsp:nvSpPr>
      <dsp:spPr>
        <a:xfrm rot="10800000">
          <a:off x="1782465" y="2302941"/>
          <a:ext cx="6490366" cy="5906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481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European congress of scientific achievements</a:t>
          </a:r>
          <a:r>
            <a:rPr lang="uk-UA" sz="1100" kern="1200" smtClean="0"/>
            <a:t>, </a:t>
          </a:r>
          <a:r>
            <a:rPr lang="en-US" sz="1100" kern="1200" smtClean="0"/>
            <a:t>Barcelona, Spain. 2024</a:t>
          </a:r>
          <a:endParaRPr lang="uk-UA" sz="1100" kern="1200"/>
        </a:p>
      </dsp:txBody>
      <dsp:txXfrm rot="10800000">
        <a:off x="1930139" y="2302941"/>
        <a:ext cx="6342692" cy="590696"/>
      </dsp:txXfrm>
    </dsp:sp>
    <dsp:sp modelId="{CE3444C8-5D00-4387-B7A8-8F6DE8BB2391}">
      <dsp:nvSpPr>
        <dsp:cNvPr id="0" name=""/>
        <dsp:cNvSpPr/>
      </dsp:nvSpPr>
      <dsp:spPr>
        <a:xfrm>
          <a:off x="1487117" y="2302941"/>
          <a:ext cx="590696" cy="5906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ECEBE-AF06-47D7-8AC4-BFB9C7BE3505}">
      <dsp:nvSpPr>
        <dsp:cNvPr id="0" name=""/>
        <dsp:cNvSpPr/>
      </dsp:nvSpPr>
      <dsp:spPr>
        <a:xfrm rot="10800000">
          <a:off x="1782465" y="3069964"/>
          <a:ext cx="6490366" cy="5906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481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8th International scientific and practical conference</a:t>
          </a:r>
          <a:r>
            <a:rPr lang="uk-UA" sz="1100" kern="1200" smtClean="0"/>
            <a:t>, </a:t>
          </a:r>
          <a:r>
            <a:rPr lang="en-US" sz="1100" kern="1200" smtClean="0"/>
            <a:t>Liverpool, United Kingdom. 2024</a:t>
          </a:r>
          <a:endParaRPr lang="uk-UA" sz="1100" kern="1200"/>
        </a:p>
      </dsp:txBody>
      <dsp:txXfrm rot="10800000">
        <a:off x="1930139" y="3069964"/>
        <a:ext cx="6342692" cy="590696"/>
      </dsp:txXfrm>
    </dsp:sp>
    <dsp:sp modelId="{CCC6C92F-D597-4C4E-AEA5-A10B746E84BF}">
      <dsp:nvSpPr>
        <dsp:cNvPr id="0" name=""/>
        <dsp:cNvSpPr/>
      </dsp:nvSpPr>
      <dsp:spPr>
        <a:xfrm>
          <a:off x="1487117" y="3069964"/>
          <a:ext cx="590696" cy="5906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D4B34-427F-4ADC-BEE8-0B78A7B78BB9}">
      <dsp:nvSpPr>
        <dsp:cNvPr id="0" name=""/>
        <dsp:cNvSpPr/>
      </dsp:nvSpPr>
      <dsp:spPr>
        <a:xfrm rot="10800000">
          <a:off x="1782465" y="3836987"/>
          <a:ext cx="6490366" cy="59069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481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VІI </a:t>
          </a:r>
          <a:r>
            <a:rPr lang="en-US" sz="1100" kern="1200" dirty="0" err="1" smtClean="0"/>
            <a:t>Усеукраїнська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наукова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конференція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здобувачів</a:t>
          </a:r>
          <a:r>
            <a:rPr lang="en-US" sz="1100" kern="1200" dirty="0" smtClean="0"/>
            <a:t> ВО </a:t>
          </a:r>
          <a:r>
            <a:rPr lang="en-US" sz="1100" kern="1200" dirty="0" err="1" smtClean="0"/>
            <a:t>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молодих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учених</a:t>
          </a:r>
          <a:r>
            <a:rPr lang="en-US" sz="1100" kern="1200" dirty="0" smtClean="0"/>
            <a:t> «</a:t>
          </a:r>
          <a:r>
            <a:rPr lang="en-US" sz="1100" kern="1200" dirty="0" err="1" smtClean="0"/>
            <a:t>Актуальні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проблеми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історії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та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археології</a:t>
          </a:r>
          <a:r>
            <a:rPr lang="en-US" sz="1100" kern="1200" dirty="0" smtClean="0"/>
            <a:t>: </a:t>
          </a:r>
          <a:r>
            <a:rPr lang="en-US" sz="1100" kern="1200" dirty="0" err="1" smtClean="0"/>
            <a:t>регіональний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та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глобальний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вимір</a:t>
          </a:r>
          <a:r>
            <a:rPr lang="en-US" sz="1100" kern="1200" dirty="0" smtClean="0"/>
            <a:t>»</a:t>
          </a:r>
          <a:r>
            <a:rPr lang="uk-UA" sz="1100" kern="1200" dirty="0" smtClean="0"/>
            <a:t>, Херсонський державний університет, </a:t>
          </a:r>
          <a:r>
            <a:rPr lang="en-US" sz="1100" kern="1200" dirty="0" smtClean="0"/>
            <a:t>23 </a:t>
          </a:r>
          <a:r>
            <a:rPr lang="en-US" sz="1100" kern="1200" dirty="0" err="1" smtClean="0"/>
            <a:t>травня</a:t>
          </a:r>
          <a:r>
            <a:rPr lang="uk-UA" sz="1100" kern="1200" dirty="0" smtClean="0"/>
            <a:t> 2024.</a:t>
          </a:r>
          <a:endParaRPr lang="uk-UA" sz="1100" kern="1200" dirty="0"/>
        </a:p>
      </dsp:txBody>
      <dsp:txXfrm rot="10800000">
        <a:off x="1930139" y="3836987"/>
        <a:ext cx="6342692" cy="590696"/>
      </dsp:txXfrm>
    </dsp:sp>
    <dsp:sp modelId="{B4F03A27-5689-458F-8BC8-9896D35C7172}">
      <dsp:nvSpPr>
        <dsp:cNvPr id="0" name=""/>
        <dsp:cNvSpPr/>
      </dsp:nvSpPr>
      <dsp:spPr>
        <a:xfrm>
          <a:off x="1487117" y="3836987"/>
          <a:ext cx="590696" cy="59069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4C036-43A1-4994-A1E7-ED2F6FFD5FEF}">
      <dsp:nvSpPr>
        <dsp:cNvPr id="0" name=""/>
        <dsp:cNvSpPr/>
      </dsp:nvSpPr>
      <dsp:spPr>
        <a:xfrm>
          <a:off x="0" y="0"/>
          <a:ext cx="3777622" cy="377762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97BE8-2227-4B40-9C3A-5AAD57C20F0C}">
      <dsp:nvSpPr>
        <dsp:cNvPr id="0" name=""/>
        <dsp:cNvSpPr/>
      </dsp:nvSpPr>
      <dsp:spPr>
        <a:xfrm>
          <a:off x="2461686" y="362996"/>
          <a:ext cx="4369972" cy="6003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Завершено написання першого розділу дисертації «Історіографія і джерельна база дослідження»</a:t>
          </a:r>
          <a:endParaRPr lang="uk-UA" sz="1400" kern="1200" dirty="0"/>
        </a:p>
      </dsp:txBody>
      <dsp:txXfrm>
        <a:off x="2490995" y="392305"/>
        <a:ext cx="4311354" cy="541780"/>
      </dsp:txXfrm>
    </dsp:sp>
    <dsp:sp modelId="{4832B0FF-ADD5-4070-AA22-DAB49F200FFD}">
      <dsp:nvSpPr>
        <dsp:cNvPr id="0" name=""/>
        <dsp:cNvSpPr/>
      </dsp:nvSpPr>
      <dsp:spPr>
        <a:xfrm>
          <a:off x="2766482" y="1089587"/>
          <a:ext cx="3463074" cy="6003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ea typeface="Times New Roman" panose="02020603050405020304" pitchFamily="18" charset="0"/>
            </a:rPr>
            <a:t>Центрального державного архіву вищих органів влади та управління України (ЦДАВОВУ) </a:t>
          </a:r>
          <a:endParaRPr lang="uk-UA" sz="1400" kern="1200" dirty="0">
            <a:ea typeface="Times New Roman" panose="02020603050405020304" pitchFamily="18" charset="0"/>
          </a:endParaRPr>
        </a:p>
      </dsp:txBody>
      <dsp:txXfrm>
        <a:off x="2795791" y="1118896"/>
        <a:ext cx="3404456" cy="541780"/>
      </dsp:txXfrm>
    </dsp:sp>
    <dsp:sp modelId="{1FB54703-4E79-4724-8985-65E9C6DDB6A3}">
      <dsp:nvSpPr>
        <dsp:cNvPr id="0" name=""/>
        <dsp:cNvSpPr/>
      </dsp:nvSpPr>
      <dsp:spPr>
        <a:xfrm>
          <a:off x="5664083" y="1589897"/>
          <a:ext cx="3251316" cy="6003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ea typeface="Times New Roman" panose="02020603050405020304" pitchFamily="18" charset="0"/>
            </a:rPr>
            <a:t>Центрального державного архіву громадських об’єднань України (ЦДАГОУ) </a:t>
          </a:r>
          <a:endParaRPr lang="uk-UA" sz="1400" kern="1200" dirty="0">
            <a:ea typeface="Times New Roman" panose="02020603050405020304" pitchFamily="18" charset="0"/>
          </a:endParaRPr>
        </a:p>
      </dsp:txBody>
      <dsp:txXfrm>
        <a:off x="5693392" y="1619206"/>
        <a:ext cx="3192698" cy="541780"/>
      </dsp:txXfrm>
    </dsp:sp>
    <dsp:sp modelId="{00BD2909-6B52-4A34-8A76-92FEFF382CD1}">
      <dsp:nvSpPr>
        <dsp:cNvPr id="0" name=""/>
        <dsp:cNvSpPr/>
      </dsp:nvSpPr>
      <dsp:spPr>
        <a:xfrm>
          <a:off x="3282004" y="2145782"/>
          <a:ext cx="3084934" cy="6003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000000"/>
              </a:solidFill>
              <a:ea typeface="Times New Roman" panose="02020603050405020304" pitchFamily="18" charset="0"/>
            </a:rPr>
            <a:t>Центрального державного історичного архіву України у Львові  (ЦДІАУЛ), </a:t>
          </a:r>
          <a:endParaRPr lang="uk-UA" sz="1400" kern="1200" dirty="0">
            <a:solidFill>
              <a:srgbClr val="000000"/>
            </a:solidFill>
            <a:ea typeface="Times New Roman" panose="02020603050405020304" pitchFamily="18" charset="0"/>
          </a:endParaRPr>
        </a:p>
      </dsp:txBody>
      <dsp:txXfrm>
        <a:off x="3311313" y="2175091"/>
        <a:ext cx="3026316" cy="541780"/>
      </dsp:txXfrm>
    </dsp:sp>
    <dsp:sp modelId="{09339E68-9568-4AA5-B194-4ABC2E6B35F3}">
      <dsp:nvSpPr>
        <dsp:cNvPr id="0" name=""/>
        <dsp:cNvSpPr/>
      </dsp:nvSpPr>
      <dsp:spPr>
        <a:xfrm>
          <a:off x="4902082" y="2752037"/>
          <a:ext cx="4013317" cy="6003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ea typeface="Times New Roman" panose="02020603050405020304" pitchFamily="18" charset="0"/>
            </a:rPr>
            <a:t>Державного архіву Івано-Франківської області (ДАІФО), Державного архіву Львівської області (ДАЛО).</a:t>
          </a:r>
          <a:endParaRPr lang="uk-UA" sz="1400" kern="1200" dirty="0">
            <a:ea typeface="Times New Roman" panose="02020603050405020304" pitchFamily="18" charset="0"/>
          </a:endParaRPr>
        </a:p>
      </dsp:txBody>
      <dsp:txXfrm>
        <a:off x="4931391" y="2781346"/>
        <a:ext cx="3954699" cy="541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2333" y="440267"/>
            <a:ext cx="8558212" cy="182251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Звіт за рік навчання в аспірантурі</a:t>
            </a:r>
            <a:endParaRPr lang="uk-UA" sz="4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35213" y="2601446"/>
            <a:ext cx="8915399" cy="112628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400" b="1" dirty="0" smtClean="0"/>
              <a:t>Віталій КАРАБІНОВИЧ</a:t>
            </a:r>
          </a:p>
          <a:p>
            <a:pPr algn="ctr"/>
            <a:r>
              <a:rPr lang="uk-UA" b="1" dirty="0" smtClean="0"/>
              <a:t>032 Історія та археологія</a:t>
            </a:r>
          </a:p>
          <a:p>
            <a:pPr algn="ctr"/>
            <a:r>
              <a:rPr lang="uk-UA" b="1" dirty="0" smtClean="0"/>
              <a:t>Науковий керівник: </a:t>
            </a:r>
            <a:r>
              <a:rPr lang="uk-UA" b="1" dirty="0">
                <a:latin typeface="+mj-lt"/>
                <a:ea typeface="Calibri" panose="020F0502020204030204" pitchFamily="34" charset="0"/>
              </a:rPr>
              <a:t>Доктор історичних наук, професор Черемісін О.В.</a:t>
            </a:r>
            <a:endParaRPr lang="uk-UA" b="1" dirty="0">
              <a:latin typeface="+mj-lt"/>
            </a:endParaRPr>
          </a:p>
          <a:p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2225145" y="4330469"/>
            <a:ext cx="8756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+mj-lt"/>
                <a:ea typeface="Calibri" panose="020F0502020204030204" pitchFamily="34" charset="0"/>
              </a:rPr>
              <a:t>Тема дисертаційного дослідження:</a:t>
            </a:r>
          </a:p>
          <a:p>
            <a:pPr algn="ctr"/>
            <a:r>
              <a:rPr lang="uk-UA" sz="2800" dirty="0" smtClean="0">
                <a:latin typeface="+mj-lt"/>
                <a:ea typeface="Calibri" panose="020F0502020204030204" pitchFamily="34" charset="0"/>
              </a:rPr>
              <a:t> Греко-католицька </a:t>
            </a:r>
            <a:r>
              <a:rPr lang="uk-UA" sz="2800" dirty="0">
                <a:latin typeface="+mj-lt"/>
                <a:ea typeface="Calibri" panose="020F0502020204030204" pitchFamily="34" charset="0"/>
              </a:rPr>
              <a:t>церква Західної України 1939-1949  рр.: соціокультурні характеристики, доктрини національного будівництва</a:t>
            </a:r>
            <a:endParaRPr lang="uk-UA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96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89" y="4022411"/>
            <a:ext cx="4393494" cy="3041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8" y="1344084"/>
            <a:ext cx="4402667" cy="304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Основні здобутки:</a:t>
            </a:r>
            <a:endParaRPr lang="uk-UA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899267"/>
              </p:ext>
            </p:extLst>
          </p:nvPr>
        </p:nvGraphicFramePr>
        <p:xfrm>
          <a:off x="2008717" y="1253067"/>
          <a:ext cx="9759950" cy="4429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28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79" y="-558800"/>
            <a:ext cx="5207000" cy="3471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3" y="-270934"/>
            <a:ext cx="5143500" cy="6858000"/>
          </a:xfrm>
          <a:prstGeom prst="rect">
            <a:avLst/>
          </a:prstGeom>
        </p:spPr>
      </p:pic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603047"/>
              </p:ext>
            </p:extLst>
          </p:nvPr>
        </p:nvGraphicFramePr>
        <p:xfrm>
          <a:off x="2971800" y="2912533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5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888067" y="262934"/>
            <a:ext cx="10007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200" b="1" dirty="0">
                <a:latin typeface="+mj-lt"/>
                <a:ea typeface="Times New Roman" panose="02020603050405020304" pitchFamily="18" charset="0"/>
              </a:rPr>
              <a:t>Матеріали, виявлені у ЦДАВОВУ, де наявний комплекс документів за походженням сформувався з матеріалів вищих і місцевих органів влади республіки та церковних організацій. Вони зосереджені у фонді 4648 – </a:t>
            </a:r>
            <a:r>
              <a:rPr lang="uk-UA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Рада в справах релігій при Раді Міністрів УРСР</a:t>
            </a:r>
            <a:r>
              <a:rPr lang="uk-UA" sz="1200" b="1" dirty="0">
                <a:latin typeface="+mj-lt"/>
                <a:ea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200" b="1" dirty="0">
                <a:latin typeface="+mj-lt"/>
                <a:ea typeface="Times New Roman" panose="02020603050405020304" pitchFamily="18" charset="0"/>
              </a:rPr>
              <a:t>У Центральному державному архіві громадських об’єднань України досліджувалися матеріали фонду 1 – Центральний комітет Комуністичної партії (більшовиків) України, що дозволили з’ясувати форми і методи, якими республіканські і місцеві партійні органи, Рада у справах РПЦ УРСР, її уповноважені при облвиконкомах, радянські органи на місцях проводила державну та політичну лінію стосовно релігії та </a:t>
            </a:r>
            <a:r>
              <a:rPr lang="uk-UA" sz="1200" b="1" dirty="0" smtClean="0">
                <a:latin typeface="+mj-lt"/>
                <a:ea typeface="Times New Roman" panose="02020603050405020304" pitchFamily="18" charset="0"/>
              </a:rPr>
              <a:t>церкви. </a:t>
            </a:r>
            <a:endParaRPr lang="uk-UA" sz="1200" b="1" dirty="0">
              <a:latin typeface="+mj-lt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200" b="1" dirty="0">
                <a:latin typeface="+mj-lt"/>
                <a:ea typeface="Times New Roman" panose="02020603050405020304" pitchFamily="18" charset="0"/>
              </a:rPr>
              <a:t>У </a:t>
            </a:r>
            <a:r>
              <a:rPr lang="uk-UA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Центральному державному історичному архіві України у Львові значна кількість матеріалів по темі дослідження знаходиться у фонді 201 - Греко-католицька митрополича консисторія, фонді 358 – Митрополит </a:t>
            </a:r>
            <a:r>
              <a:rPr lang="uk-UA" sz="1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Андрей</a:t>
            </a:r>
            <a:r>
              <a:rPr lang="uk-UA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Шептицький та фонді 408 – Греко-католицький митрополичий </a:t>
            </a:r>
            <a:r>
              <a:rPr lang="uk-UA" sz="12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ординаріат</a:t>
            </a:r>
            <a:r>
              <a:rPr lang="uk-UA" sz="12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 </a:t>
            </a:r>
            <a:r>
              <a:rPr lang="uk-UA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Було використано матеріали листування митрополита </a:t>
            </a:r>
            <a:r>
              <a:rPr lang="uk-UA" sz="1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А.Шептицького</a:t>
            </a:r>
            <a:r>
              <a:rPr lang="uk-UA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та </a:t>
            </a:r>
            <a:r>
              <a:rPr lang="uk-UA" sz="1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станіславського</a:t>
            </a:r>
            <a:r>
              <a:rPr lang="uk-UA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єпископа </a:t>
            </a:r>
            <a:r>
              <a:rPr lang="uk-UA" sz="1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Г.Хомишина</a:t>
            </a:r>
            <a:r>
              <a:rPr lang="uk-UA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що дали можливість уточнити стосунки між двома владиками в роки війни, позицію УГКЦ стосовно окупаційної влади тощо. Матеріали з фонду 408 дозволили проаналізувати ситуацію навколо УГКЦ в умовах радянського режиму, особливо після смерті митрополита </a:t>
            </a:r>
            <a:r>
              <a:rPr lang="uk-UA" sz="12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А.Шептицького</a:t>
            </a:r>
            <a:r>
              <a:rPr lang="uk-UA" sz="12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до проведення собору 1946 р. </a:t>
            </a:r>
            <a:endParaRPr lang="uk-UA" sz="1200" b="1" dirty="0">
              <a:latin typeface="+mj-lt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200" b="1" dirty="0">
                <a:latin typeface="+mj-lt"/>
                <a:ea typeface="Times New Roman" panose="02020603050405020304" pitchFamily="18" charset="0"/>
              </a:rPr>
              <a:t>Значну частину інформації регіонального характеру дослідження було отримано в Державних архівах Львівської та Івано-Франківської областей. </a:t>
            </a:r>
            <a:endParaRPr lang="uk-UA" sz="1200" b="1" dirty="0" smtClean="0">
              <a:latin typeface="+mj-lt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200" b="1" dirty="0" smtClean="0">
                <a:latin typeface="+mj-lt"/>
                <a:ea typeface="Times New Roman" panose="02020603050405020304" pitchFamily="18" charset="0"/>
              </a:rPr>
              <a:t>У </a:t>
            </a:r>
            <a:r>
              <a:rPr lang="uk-UA" sz="1200" b="1" dirty="0">
                <a:latin typeface="+mj-lt"/>
                <a:ea typeface="Times New Roman" panose="02020603050405020304" pitchFamily="18" charset="0"/>
              </a:rPr>
              <a:t>ДАЛО було  використано архівні матеріали фонду П-3 – Львівський обком Компартії України та фонду Р-1332 – Уповноважений Ради у справах релігій при Раді Міністрів УРСР у Львівській області.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200" b="1" dirty="0">
                <a:latin typeface="+mj-lt"/>
                <a:ea typeface="Times New Roman" panose="02020603050405020304" pitchFamily="18" charset="0"/>
              </a:rPr>
              <a:t>У ДАІФО опрацьовані матеріали двох фондів, які стосувалися політики у сфері релігії та конфесійного життя: фонд Р-388 – Уповноважений Ради у справах релігійних культів при Раді Міністрів СРСР по Станіславській (Івано-Франківській) області  та фонд Р-389 – Уповноважений Ради у справах Православної Церкви при Раді Міністрів СРСР по Станіславській (Івано-Франківській) області.</a:t>
            </a:r>
            <a:endParaRPr lang="uk-UA" sz="12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459" y="3206443"/>
            <a:ext cx="4806941" cy="1280890"/>
          </a:xfrm>
        </p:spPr>
        <p:txBody>
          <a:bodyPr/>
          <a:lstStyle/>
          <a:p>
            <a:r>
              <a:rPr lang="uk-UA" sz="4000" dirty="0" smtClean="0">
                <a:solidFill>
                  <a:srgbClr val="FF0000"/>
                </a:solidFill>
              </a:rPr>
              <a:t>Дякую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за </a:t>
            </a:r>
            <a:r>
              <a:rPr lang="uk-UA" dirty="0" smtClean="0">
                <a:solidFill>
                  <a:srgbClr val="FF0000"/>
                </a:solidFill>
              </a:rPr>
              <a:t>увагу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27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</TotalTime>
  <Words>507</Words>
  <Application>Microsoft Office PowerPoint</Application>
  <PresentationFormat>Широкий екран</PresentationFormat>
  <Paragraphs>26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Пасмо</vt:lpstr>
      <vt:lpstr>Звіт за рік навчання в аспірантурі</vt:lpstr>
      <vt:lpstr>Основні здобутки:</vt:lpstr>
      <vt:lpstr>Презентація PowerPoint</vt:lpstr>
      <vt:lpstr>Презентація PowerPoint</vt:lpstr>
      <vt:lpstr>Дякую за увагу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за рік навчання в аспірантурі</dc:title>
  <dc:creator>Admin</dc:creator>
  <cp:lastModifiedBy>Admin</cp:lastModifiedBy>
  <cp:revision>8</cp:revision>
  <dcterms:created xsi:type="dcterms:W3CDTF">2024-09-10T06:39:16Z</dcterms:created>
  <dcterms:modified xsi:type="dcterms:W3CDTF">2024-09-10T10:20:40Z</dcterms:modified>
</cp:coreProperties>
</file>